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E086DB7-231B-4D9A-91C9-F73B63723A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8C31C76-649E-4EC6-A6FD-A45271290E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F313F97-1DCB-4D20-9957-834D817C4C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D3E2F-A8DA-42A9-9F8A-E9029311D2BD}" type="datetimeFigureOut">
              <a:rPr lang="es-ES" smtClean="0"/>
              <a:t>28/01/2026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CD05AD4-FBED-4123-85D9-1D50FDD192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A1E9333-22EC-4AC0-90A3-A845E5A0A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0E9EF-C860-4273-BDDA-4F30C44C871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958548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A4A23A-9205-47F9-AD06-D38F3B2940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5151345-A43F-4897-9D0B-B4989F2EFF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CEFE9EA-0D07-4E11-BB43-8066B3CA8D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D3E2F-A8DA-42A9-9F8A-E9029311D2BD}" type="datetimeFigureOut">
              <a:rPr lang="es-ES" smtClean="0"/>
              <a:t>28/01/2026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7BA9551-C4E6-476A-A7C1-75D9259875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242F862-7468-434D-A3EF-E092994834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0E9EF-C860-4273-BDDA-4F30C44C871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424623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297203E-D077-4760-A74F-EDE7AA719C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656484D-04D6-47A5-BF45-4E17856E68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83D9D31-D478-40EB-98FC-AF12110EB2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D3E2F-A8DA-42A9-9F8A-E9029311D2BD}" type="datetimeFigureOut">
              <a:rPr lang="es-ES" smtClean="0"/>
              <a:t>28/01/2026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C776000-25FA-4567-8768-C1BFB65765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3AC83C2-D2F3-4B8D-A4F2-DDDB847C14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0E9EF-C860-4273-BDDA-4F30C44C871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239082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A439783-DA71-4D1D-A727-A838CA6513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EB9B11B-68DC-4871-A8F5-8A6FC9667E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E3F46F0-B42D-41B9-9340-16AB2B59B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D3E2F-A8DA-42A9-9F8A-E9029311D2BD}" type="datetimeFigureOut">
              <a:rPr lang="es-ES" smtClean="0"/>
              <a:t>28/01/2026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F631674-FF80-4281-A48E-16D23DBAA8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8CEC752-1626-405F-8BCC-AE1C14E9CD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0E9EF-C860-4273-BDDA-4F30C44C871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784024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3E0D95F-524B-408B-8187-0C1C15830A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3FD48EB-A683-48C0-AB0F-F9F16488BF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A752986-9BE8-4B7C-88CA-6CEAE9BAB7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D3E2F-A8DA-42A9-9F8A-E9029311D2BD}" type="datetimeFigureOut">
              <a:rPr lang="es-ES" smtClean="0"/>
              <a:t>28/01/2026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439B43E-6535-406D-BE5B-0258CB7E7F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CE823F4-1E1A-4FC2-A3A5-20607F837E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0E9EF-C860-4273-BDDA-4F30C44C871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289192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DFE808E-A06F-44F8-A364-B8A13B2F82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525EBF9-491D-4D26-B19F-1F979F3D03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8CA68E0-F385-4B5F-924D-023C55D97D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B8455E5-557C-4C4B-ACFD-5ABB9D2B32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D3E2F-A8DA-42A9-9F8A-E9029311D2BD}" type="datetimeFigureOut">
              <a:rPr lang="es-ES" smtClean="0"/>
              <a:t>28/01/2026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EC507D3-F5AA-47B9-ABE3-857F15F663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94A8CB1-2438-4FFA-8440-4F5F802C5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0E9EF-C860-4273-BDDA-4F30C44C871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914737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5E6088-9A41-4374-8037-1FCCAD2FEC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822F90B-19F4-45EE-9857-EC5E9DF21B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46619E2-6A27-47F6-B42C-5998032760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701D7F10-E690-4BE9-A02B-84263FA5211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6CD7E431-1E1E-4E3C-AD53-59E7401B87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26F5E5C6-AFC6-4B9A-8B7A-558EC35800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D3E2F-A8DA-42A9-9F8A-E9029311D2BD}" type="datetimeFigureOut">
              <a:rPr lang="es-ES" smtClean="0"/>
              <a:t>28/01/2026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9B9AF513-FEBA-4621-A416-6C9975CCCD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33691903-EDC7-4EB1-A90D-857C635A6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0E9EF-C860-4273-BDDA-4F30C44C871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9658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D594121-5D7D-496F-9CC9-7AC97A4598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6380542-5B91-469B-9000-020D785123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D3E2F-A8DA-42A9-9F8A-E9029311D2BD}" type="datetimeFigureOut">
              <a:rPr lang="es-ES" smtClean="0"/>
              <a:t>28/01/2026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AA99F462-96AA-4038-BE02-08EC35F376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68D01609-6860-4FC4-8764-6A8753304B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0E9EF-C860-4273-BDDA-4F30C44C871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27589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7AF750DB-34BD-4279-B9D4-05DC2B9E8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D3E2F-A8DA-42A9-9F8A-E9029311D2BD}" type="datetimeFigureOut">
              <a:rPr lang="es-ES" smtClean="0"/>
              <a:t>28/01/2026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9320E5CB-08B8-4A43-9957-840C7EF261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9A77C106-22B8-48D8-81FD-2BFCC247C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0E9EF-C860-4273-BDDA-4F30C44C871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00576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FC326DB-8E5B-4118-9D3D-886B7BD5B8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DEA992B-3503-4099-94A7-90AB65C7A4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354D8C6-E670-477E-9A18-79B1B9329A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8B9F2CE-99A7-4CAB-BC64-C3975BA020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D3E2F-A8DA-42A9-9F8A-E9029311D2BD}" type="datetimeFigureOut">
              <a:rPr lang="es-ES" smtClean="0"/>
              <a:t>28/01/2026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CB774E0-2E7A-4E47-9E48-8485FCBAD4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F767DD6-20DC-4AAD-87C7-E17CF3A0F9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0E9EF-C860-4273-BDDA-4F30C44C871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334631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8F5D25A-F682-48BF-9F2F-A20DF11C09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016E4E0F-B29B-461B-B562-63881CE37A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B956596-1164-4183-8F99-50D6C81E28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F123A1F-F770-4334-95A9-CED3C12F54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D3E2F-A8DA-42A9-9F8A-E9029311D2BD}" type="datetimeFigureOut">
              <a:rPr lang="es-ES" smtClean="0"/>
              <a:t>28/01/2026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FAA402C-740A-48FE-9951-13B5B0592D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E522BE2-1407-451A-9F27-9F38D570B8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0E9EF-C860-4273-BDDA-4F30C44C871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65309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28F63E53-8090-48DD-84A7-7860415944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2F96B8C-9B70-48B0-9F3D-86438B1DFE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A9966CF-9AD0-4C55-8645-20B06B9C64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BD3E2F-A8DA-42A9-9F8A-E9029311D2BD}" type="datetimeFigureOut">
              <a:rPr lang="es-ES" smtClean="0"/>
              <a:t>28/01/2026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FCE1168-5977-4F54-A62D-D58B7D03A5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A71D5B8-19BB-416C-978E-D3898511B6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D0E9EF-C860-4273-BDDA-4F30C44C871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61347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760" y="152401"/>
            <a:ext cx="11592287" cy="660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383313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Jose Carlos Guerras</dc:creator>
  <cp:lastModifiedBy>Silvia Rueda</cp:lastModifiedBy>
  <cp:revision>5</cp:revision>
  <dcterms:created xsi:type="dcterms:W3CDTF">2025-12-22T10:13:24Z</dcterms:created>
  <dcterms:modified xsi:type="dcterms:W3CDTF">2026-01-28T10:24:36Z</dcterms:modified>
</cp:coreProperties>
</file>